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38" r:id="rId5"/>
    <p:sldId id="342" r:id="rId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A050"/>
    <a:srgbClr val="F7D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5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UVIN, STEPHEN P Maj USAF AETC ACSC/AY26 Student" userId="47ae968d-37c3-414d-9051-13e9861be22f" providerId="ADAL" clId="{4D439639-C5D0-4B63-A628-909A5F177163}"/>
    <pc:docChg chg="delSld">
      <pc:chgData name="CHAUVIN, STEPHEN P Maj USAF AETC ACSC/AY26 Student" userId="47ae968d-37c3-414d-9051-13e9861be22f" providerId="ADAL" clId="{4D439639-C5D0-4B63-A628-909A5F177163}" dt="2026-01-10T22:44:27.687" v="6" actId="47"/>
      <pc:docMkLst>
        <pc:docMk/>
      </pc:docMkLst>
      <pc:sldChg chg="del">
        <pc:chgData name="CHAUVIN, STEPHEN P Maj USAF AETC ACSC/AY26 Student" userId="47ae968d-37c3-414d-9051-13e9861be22f" providerId="ADAL" clId="{4D439639-C5D0-4B63-A628-909A5F177163}" dt="2026-01-10T22:44:24.953" v="0" actId="47"/>
        <pc:sldMkLst>
          <pc:docMk/>
          <pc:sldMk cId="2198644215" sldId="341"/>
        </pc:sldMkLst>
      </pc:sldChg>
      <pc:sldChg chg="del">
        <pc:chgData name="CHAUVIN, STEPHEN P Maj USAF AETC ACSC/AY26 Student" userId="47ae968d-37c3-414d-9051-13e9861be22f" providerId="ADAL" clId="{4D439639-C5D0-4B63-A628-909A5F177163}" dt="2026-01-10T22:44:25.461" v="1" actId="47"/>
        <pc:sldMkLst>
          <pc:docMk/>
          <pc:sldMk cId="1179469715" sldId="343"/>
        </pc:sldMkLst>
      </pc:sldChg>
      <pc:sldChg chg="del">
        <pc:chgData name="CHAUVIN, STEPHEN P Maj USAF AETC ACSC/AY26 Student" userId="47ae968d-37c3-414d-9051-13e9861be22f" providerId="ADAL" clId="{4D439639-C5D0-4B63-A628-909A5F177163}" dt="2026-01-10T22:44:26.866" v="5" actId="47"/>
        <pc:sldMkLst>
          <pc:docMk/>
          <pc:sldMk cId="2236673313" sldId="344"/>
        </pc:sldMkLst>
      </pc:sldChg>
      <pc:sldChg chg="del">
        <pc:chgData name="CHAUVIN, STEPHEN P Maj USAF AETC ACSC/AY26 Student" userId="47ae968d-37c3-414d-9051-13e9861be22f" providerId="ADAL" clId="{4D439639-C5D0-4B63-A628-909A5F177163}" dt="2026-01-10T22:44:26.424" v="4" actId="47"/>
        <pc:sldMkLst>
          <pc:docMk/>
          <pc:sldMk cId="512908181" sldId="345"/>
        </pc:sldMkLst>
      </pc:sldChg>
      <pc:sldChg chg="del">
        <pc:chgData name="CHAUVIN, STEPHEN P Maj USAF AETC ACSC/AY26 Student" userId="47ae968d-37c3-414d-9051-13e9861be22f" providerId="ADAL" clId="{4D439639-C5D0-4B63-A628-909A5F177163}" dt="2026-01-10T22:44:25.859" v="2" actId="47"/>
        <pc:sldMkLst>
          <pc:docMk/>
          <pc:sldMk cId="2750799255" sldId="346"/>
        </pc:sldMkLst>
      </pc:sldChg>
      <pc:sldChg chg="del">
        <pc:chgData name="CHAUVIN, STEPHEN P Maj USAF AETC ACSC/AY26 Student" userId="47ae968d-37c3-414d-9051-13e9861be22f" providerId="ADAL" clId="{4D439639-C5D0-4B63-A628-909A5F177163}" dt="2026-01-10T22:44:26.345" v="3" actId="47"/>
        <pc:sldMkLst>
          <pc:docMk/>
          <pc:sldMk cId="2906969537" sldId="347"/>
        </pc:sldMkLst>
      </pc:sldChg>
      <pc:sldChg chg="del">
        <pc:chgData name="CHAUVIN, STEPHEN P Maj USAF AETC ACSC/AY26 Student" userId="47ae968d-37c3-414d-9051-13e9861be22f" providerId="ADAL" clId="{4D439639-C5D0-4B63-A628-909A5F177163}" dt="2026-01-10T22:44:27.687" v="6" actId="47"/>
        <pc:sldMkLst>
          <pc:docMk/>
          <pc:sldMk cId="3955049291" sldId="34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2773681"/>
            <a:ext cx="4255770" cy="32004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0" y="0"/>
            <a:ext cx="6198746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5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6922294" y="1835240"/>
            <a:ext cx="2221706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2560" y="1835240"/>
            <a:ext cx="5250656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-96809" y="96807"/>
            <a:ext cx="1672375" cy="147875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365125"/>
            <a:ext cx="7772402" cy="160346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2022250"/>
            <a:ext cx="2474260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 b="0"/>
            </a:lvl1pPr>
            <a:lvl2pPr>
              <a:spcBef>
                <a:spcPts val="0"/>
              </a:spcBef>
              <a:spcAft>
                <a:spcPts val="900"/>
              </a:spcAft>
              <a:defRPr sz="1350" b="0"/>
            </a:lvl2pPr>
            <a:lvl3pPr>
              <a:spcBef>
                <a:spcPts val="0"/>
              </a:spcBef>
              <a:spcAft>
                <a:spcPts val="900"/>
              </a:spcAft>
              <a:defRPr sz="1200" b="0"/>
            </a:lvl3pPr>
            <a:lvl4pPr>
              <a:spcBef>
                <a:spcPts val="0"/>
              </a:spcBef>
              <a:spcAft>
                <a:spcPts val="900"/>
              </a:spcAft>
              <a:defRPr sz="1050" b="0"/>
            </a:lvl4pPr>
            <a:lvl5pPr>
              <a:spcBef>
                <a:spcPts val="0"/>
              </a:spcBef>
              <a:spcAft>
                <a:spcPts val="900"/>
              </a:spcAft>
              <a:defRPr sz="105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3451623" y="2017714"/>
            <a:ext cx="5006578" cy="3932237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8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7879554" y="3984079"/>
            <a:ext cx="1264446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7073774" y="28738"/>
            <a:ext cx="2098964" cy="204148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992" y="434226"/>
            <a:ext cx="7143749" cy="149962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799" y="2022250"/>
            <a:ext cx="4693025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1500" b="0"/>
            </a:lvl1pPr>
            <a:lvl2pPr marL="171450">
              <a:spcBef>
                <a:spcPts val="0"/>
              </a:spcBef>
              <a:spcAft>
                <a:spcPts val="900"/>
              </a:spcAft>
              <a:defRPr sz="1500" b="0"/>
            </a:lvl2pPr>
            <a:lvl3pPr marL="514350">
              <a:spcBef>
                <a:spcPts val="0"/>
              </a:spcBef>
              <a:spcAft>
                <a:spcPts val="900"/>
              </a:spcAft>
              <a:defRPr sz="1350" b="0"/>
            </a:lvl3pPr>
            <a:lvl4pPr marL="685800">
              <a:spcBef>
                <a:spcPts val="0"/>
              </a:spcBef>
              <a:spcAft>
                <a:spcPts val="900"/>
              </a:spcAft>
              <a:defRPr sz="1200" b="0"/>
            </a:lvl4pPr>
            <a:lvl5pPr marL="857250">
              <a:spcBef>
                <a:spcPts val="0"/>
              </a:spcBef>
              <a:spcAft>
                <a:spcPts val="900"/>
              </a:spcAft>
              <a:defRPr sz="12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75606" y="2018120"/>
            <a:ext cx="1837136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 b="1"/>
            </a:lvl1pPr>
            <a:lvl2pPr marL="308610">
              <a:spcBef>
                <a:spcPts val="0"/>
              </a:spcBef>
              <a:spcAft>
                <a:spcPts val="900"/>
              </a:spcAft>
              <a:defRPr sz="1350" b="1"/>
            </a:lvl2pPr>
            <a:lvl3pPr marL="377190">
              <a:spcBef>
                <a:spcPts val="0"/>
              </a:spcBef>
              <a:spcAft>
                <a:spcPts val="900"/>
              </a:spcAft>
              <a:defRPr sz="1200" b="1"/>
            </a:lvl3pPr>
            <a:lvl4pPr marL="445770">
              <a:spcBef>
                <a:spcPts val="0"/>
              </a:spcBef>
              <a:spcAft>
                <a:spcPts val="900"/>
              </a:spcAft>
              <a:defRPr sz="1050" b="1"/>
            </a:lvl4pPr>
            <a:lvl5pPr marL="514350">
              <a:spcBef>
                <a:spcPts val="0"/>
              </a:spcBef>
              <a:spcAft>
                <a:spcPts val="900"/>
              </a:spcAft>
              <a:defRPr sz="105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31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6954581" y="-503491"/>
            <a:ext cx="1685928" cy="269291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659" y="584478"/>
            <a:ext cx="7765539" cy="120976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92659" y="2009775"/>
            <a:ext cx="7765539" cy="393192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1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8636" y="374090"/>
            <a:ext cx="3792828" cy="3624984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68636" y="4172990"/>
            <a:ext cx="3792827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bg1"/>
                </a:solidFill>
              </a:defRPr>
            </a:lvl1pPr>
            <a:lvl2pPr marL="557213" indent="-21431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350" baseline="0">
                <a:solidFill>
                  <a:schemeClr val="bg1"/>
                </a:solidFill>
              </a:defRPr>
            </a:lvl2pPr>
            <a:lvl3pPr marL="900113" indent="-21431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3pPr>
            <a:lvl4pPr marL="1243013" indent="-21431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 baseline="0">
                <a:solidFill>
                  <a:schemeClr val="bg1"/>
                </a:solidFill>
              </a:defRPr>
            </a:lvl4pPr>
            <a:lvl5pPr marL="1500188" indent="-12858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9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3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5501561" y="-546410"/>
            <a:ext cx="3096029" cy="4188853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5257800" y="0"/>
            <a:ext cx="3886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315533"/>
            <a:ext cx="3886200" cy="237686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2844801"/>
            <a:ext cx="38862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500"/>
            </a:lvl1pPr>
            <a:lvl2pPr>
              <a:lnSpc>
                <a:spcPct val="120000"/>
              </a:lnSpc>
              <a:defRPr sz="135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050"/>
            </a:lvl4pPr>
            <a:lvl5pPr>
              <a:lnSpc>
                <a:spcPct val="120000"/>
              </a:lnSpc>
              <a:defRPr sz="105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4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3179405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580641"/>
            <a:ext cx="3886200" cy="336881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380" y="-10159"/>
            <a:ext cx="458724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9607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4743450" y="0"/>
            <a:ext cx="440055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4860" y="1310640"/>
            <a:ext cx="3604498" cy="268962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457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94623" y="4172990"/>
            <a:ext cx="3604498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540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6851560" y="0"/>
            <a:ext cx="2292440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5857875" y="3025140"/>
            <a:ext cx="3286125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365126"/>
            <a:ext cx="5455228" cy="164655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799" y="2011364"/>
            <a:ext cx="5455229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/>
            </a:lvl1pPr>
            <a:lvl2pPr>
              <a:spcBef>
                <a:spcPts val="0"/>
              </a:spcBef>
              <a:spcAft>
                <a:spcPts val="900"/>
              </a:spcAft>
              <a:defRPr sz="1350"/>
            </a:lvl2pPr>
            <a:lvl3pPr>
              <a:spcBef>
                <a:spcPts val="0"/>
              </a:spcBef>
              <a:spcAft>
                <a:spcPts val="900"/>
              </a:spcAft>
              <a:defRPr sz="1200"/>
            </a:lvl3pPr>
            <a:lvl4pPr>
              <a:spcBef>
                <a:spcPts val="0"/>
              </a:spcBef>
              <a:spcAft>
                <a:spcPts val="900"/>
              </a:spcAft>
              <a:defRPr sz="1050"/>
            </a:lvl4pPr>
            <a:lvl5pPr>
              <a:spcBef>
                <a:spcPts val="0"/>
              </a:spcBef>
              <a:spcAft>
                <a:spcPts val="900"/>
              </a:spcAft>
              <a:defRPr sz="105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8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481638" y="719138"/>
            <a:ext cx="4381500" cy="2943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75285"/>
            <a:ext cx="3672509" cy="3624984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0" y="4172990"/>
            <a:ext cx="3672508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1500">
                <a:solidFill>
                  <a:schemeClr val="bg1"/>
                </a:solidFill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350">
                <a:solidFill>
                  <a:schemeClr val="bg1"/>
                </a:solidFill>
              </a:defRPr>
            </a:lvl2pPr>
            <a:lvl3pPr marL="9001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</a:defRPr>
            </a:lvl4pPr>
            <a:lvl5pPr marL="15859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622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6899148" y="-5"/>
            <a:ext cx="2244852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549466" y="4936934"/>
            <a:ext cx="1371600" cy="247053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365126"/>
            <a:ext cx="7772401" cy="162960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2022250"/>
            <a:ext cx="3744532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/>
            </a:lvl1pPr>
            <a:lvl2pPr>
              <a:spcBef>
                <a:spcPts val="0"/>
              </a:spcBef>
              <a:spcAft>
                <a:spcPts val="900"/>
              </a:spcAft>
              <a:defRPr sz="1350"/>
            </a:lvl2pPr>
            <a:lvl3pPr>
              <a:spcBef>
                <a:spcPts val="0"/>
              </a:spcBef>
              <a:spcAft>
                <a:spcPts val="900"/>
              </a:spcAft>
              <a:defRPr sz="1200"/>
            </a:lvl3pPr>
            <a:lvl4pPr>
              <a:spcBef>
                <a:spcPts val="0"/>
              </a:spcBef>
              <a:spcAft>
                <a:spcPts val="900"/>
              </a:spcAft>
              <a:defRPr sz="1050"/>
            </a:lvl4pPr>
            <a:lvl5pPr>
              <a:spcBef>
                <a:spcPts val="0"/>
              </a:spcBef>
              <a:spcAft>
                <a:spcPts val="900"/>
              </a:spcAft>
              <a:defRPr sz="105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13669" y="2022250"/>
            <a:ext cx="3744532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/>
            </a:lvl1pPr>
            <a:lvl2pPr>
              <a:spcBef>
                <a:spcPts val="0"/>
              </a:spcBef>
              <a:spcAft>
                <a:spcPts val="900"/>
              </a:spcAft>
              <a:defRPr sz="1350"/>
            </a:lvl2pPr>
            <a:lvl3pPr>
              <a:spcBef>
                <a:spcPts val="0"/>
              </a:spcBef>
              <a:spcAft>
                <a:spcPts val="900"/>
              </a:spcAft>
              <a:defRPr sz="1200"/>
            </a:lvl3pPr>
            <a:lvl4pPr>
              <a:spcBef>
                <a:spcPts val="0"/>
              </a:spcBef>
              <a:spcAft>
                <a:spcPts val="900"/>
              </a:spcAft>
              <a:defRPr sz="1050"/>
            </a:lvl4pPr>
            <a:lvl5pPr>
              <a:spcBef>
                <a:spcPts val="0"/>
              </a:spcBef>
              <a:spcAft>
                <a:spcPts val="900"/>
              </a:spcAft>
              <a:defRPr sz="105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4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0122" y="5950040"/>
            <a:ext cx="188514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6954581" y="-503491"/>
            <a:ext cx="1685928" cy="269291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365126"/>
            <a:ext cx="7829551" cy="161701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2022250"/>
            <a:ext cx="2482597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 b="1"/>
            </a:lvl1pPr>
            <a:lvl2pPr>
              <a:spcBef>
                <a:spcPts val="0"/>
              </a:spcBef>
              <a:spcAft>
                <a:spcPts val="900"/>
              </a:spcAft>
              <a:defRPr sz="1350" b="1"/>
            </a:lvl2pPr>
            <a:lvl3pPr>
              <a:spcBef>
                <a:spcPts val="0"/>
              </a:spcBef>
              <a:spcAft>
                <a:spcPts val="900"/>
              </a:spcAft>
              <a:defRPr sz="1200" b="1"/>
            </a:lvl3pPr>
            <a:lvl4pPr>
              <a:spcBef>
                <a:spcPts val="0"/>
              </a:spcBef>
              <a:spcAft>
                <a:spcPts val="900"/>
              </a:spcAft>
              <a:defRPr sz="1050" b="1"/>
            </a:lvl4pPr>
            <a:lvl5pPr>
              <a:spcBef>
                <a:spcPts val="0"/>
              </a:spcBef>
              <a:spcAft>
                <a:spcPts val="900"/>
              </a:spcAft>
              <a:defRPr sz="105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51733" y="2018120"/>
            <a:ext cx="5063617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/>
            </a:lvl1pPr>
            <a:lvl2pPr>
              <a:spcBef>
                <a:spcPts val="0"/>
              </a:spcBef>
              <a:spcAft>
                <a:spcPts val="900"/>
              </a:spcAft>
              <a:defRPr sz="1350"/>
            </a:lvl2pPr>
            <a:lvl3pPr>
              <a:spcBef>
                <a:spcPts val="0"/>
              </a:spcBef>
              <a:spcAft>
                <a:spcPts val="900"/>
              </a:spcAft>
              <a:defRPr sz="1200"/>
            </a:lvl3pPr>
            <a:lvl4pPr>
              <a:spcBef>
                <a:spcPts val="0"/>
              </a:spcBef>
              <a:spcAft>
                <a:spcPts val="900"/>
              </a:spcAft>
              <a:defRPr sz="1050"/>
            </a:lvl4pPr>
            <a:lvl5pPr>
              <a:spcBef>
                <a:spcPts val="0"/>
              </a:spcBef>
              <a:spcAft>
                <a:spcPts val="900"/>
              </a:spcAft>
              <a:defRPr sz="105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0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323254" y="323257"/>
            <a:ext cx="1895058" cy="124855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289" y="446314"/>
            <a:ext cx="3884711" cy="144874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799" y="2022250"/>
            <a:ext cx="38862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 b="0"/>
            </a:lvl1pPr>
            <a:lvl2pPr>
              <a:spcBef>
                <a:spcPts val="0"/>
              </a:spcBef>
              <a:spcAft>
                <a:spcPts val="900"/>
              </a:spcAft>
              <a:defRPr sz="1350" b="0"/>
            </a:lvl2pPr>
            <a:lvl3pPr>
              <a:spcBef>
                <a:spcPts val="0"/>
              </a:spcBef>
              <a:spcAft>
                <a:spcPts val="900"/>
              </a:spcAft>
              <a:defRPr sz="1200" b="0"/>
            </a:lvl3pPr>
            <a:lvl4pPr>
              <a:spcBef>
                <a:spcPts val="0"/>
              </a:spcBef>
              <a:spcAft>
                <a:spcPts val="900"/>
              </a:spcAft>
              <a:defRPr sz="1050" b="0"/>
            </a:lvl4pPr>
            <a:lvl5pPr>
              <a:spcBef>
                <a:spcPts val="0"/>
              </a:spcBef>
              <a:spcAft>
                <a:spcPts val="900"/>
              </a:spcAft>
              <a:defRPr sz="105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7712" y="0"/>
            <a:ext cx="4586288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5615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3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6D2D6FE5-4BF5-D753-BD1B-A8541E288D75}"/>
              </a:ext>
            </a:extLst>
          </p:cNvPr>
          <p:cNvSpPr/>
          <p:nvPr/>
        </p:nvSpPr>
        <p:spPr>
          <a:xfrm rot="16200000">
            <a:off x="6676633" y="3285867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0C87CBA1-760F-D83B-DF34-F6A27530FB2D}"/>
              </a:ext>
            </a:extLst>
          </p:cNvPr>
          <p:cNvSpPr/>
          <p:nvPr/>
        </p:nvSpPr>
        <p:spPr>
          <a:xfrm rot="16200000">
            <a:off x="4635535" y="453095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09A1F641-A749-B23C-4CED-711D41005391}"/>
              </a:ext>
            </a:extLst>
          </p:cNvPr>
          <p:cNvSpPr/>
          <p:nvPr/>
        </p:nvSpPr>
        <p:spPr>
          <a:xfrm rot="5400000">
            <a:off x="5988413" y="454038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Flowchart: Preparation 24">
            <a:extLst>
              <a:ext uri="{FF2B5EF4-FFF2-40B4-BE49-F238E27FC236}">
                <a16:creationId xmlns:a16="http://schemas.microsoft.com/office/drawing/2014/main" id="{5B433192-79AA-4EE7-158D-61B357694100}"/>
              </a:ext>
            </a:extLst>
          </p:cNvPr>
          <p:cNvSpPr/>
          <p:nvPr/>
        </p:nvSpPr>
        <p:spPr>
          <a:xfrm rot="5400000">
            <a:off x="1268913" y="326582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Flowchart: Preparation 55">
            <a:extLst>
              <a:ext uri="{FF2B5EF4-FFF2-40B4-BE49-F238E27FC236}">
                <a16:creationId xmlns:a16="http://schemas.microsoft.com/office/drawing/2014/main" id="{CC75710E-669B-BBE4-96DD-1450C17E14E1}"/>
              </a:ext>
            </a:extLst>
          </p:cNvPr>
          <p:cNvSpPr/>
          <p:nvPr/>
        </p:nvSpPr>
        <p:spPr>
          <a:xfrm rot="16200000">
            <a:off x="1957855" y="200825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46AD1D41-0E24-AF12-05EC-318BA44F99C0}"/>
              </a:ext>
            </a:extLst>
          </p:cNvPr>
          <p:cNvSpPr/>
          <p:nvPr/>
        </p:nvSpPr>
        <p:spPr>
          <a:xfrm rot="16200000">
            <a:off x="1934666" y="4519802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Preparation 57">
            <a:extLst>
              <a:ext uri="{FF2B5EF4-FFF2-40B4-BE49-F238E27FC236}">
                <a16:creationId xmlns:a16="http://schemas.microsoft.com/office/drawing/2014/main" id="{2440451E-7EB7-AB9C-700F-8C2B001AAF8A}"/>
              </a:ext>
            </a:extLst>
          </p:cNvPr>
          <p:cNvSpPr/>
          <p:nvPr/>
        </p:nvSpPr>
        <p:spPr>
          <a:xfrm rot="16200000">
            <a:off x="3309017" y="201852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Preparation 58">
            <a:extLst>
              <a:ext uri="{FF2B5EF4-FFF2-40B4-BE49-F238E27FC236}">
                <a16:creationId xmlns:a16="http://schemas.microsoft.com/office/drawing/2014/main" id="{63C93351-936D-431A-45DF-04AEA421808B}"/>
              </a:ext>
            </a:extLst>
          </p:cNvPr>
          <p:cNvSpPr/>
          <p:nvPr/>
        </p:nvSpPr>
        <p:spPr>
          <a:xfrm rot="16200000">
            <a:off x="2620792" y="3271540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Preparation 59">
            <a:extLst>
              <a:ext uri="{FF2B5EF4-FFF2-40B4-BE49-F238E27FC236}">
                <a16:creationId xmlns:a16="http://schemas.microsoft.com/office/drawing/2014/main" id="{4F8E0534-203C-0F07-CCBE-A5675A0B450E}"/>
              </a:ext>
            </a:extLst>
          </p:cNvPr>
          <p:cNvSpPr/>
          <p:nvPr/>
        </p:nvSpPr>
        <p:spPr>
          <a:xfrm rot="5400000">
            <a:off x="4659186" y="201852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Preparation 60">
            <a:extLst>
              <a:ext uri="{FF2B5EF4-FFF2-40B4-BE49-F238E27FC236}">
                <a16:creationId xmlns:a16="http://schemas.microsoft.com/office/drawing/2014/main" id="{6D2DDF1C-B1BE-07AF-D21F-DC079D27366E}"/>
              </a:ext>
            </a:extLst>
          </p:cNvPr>
          <p:cNvSpPr/>
          <p:nvPr/>
        </p:nvSpPr>
        <p:spPr>
          <a:xfrm rot="5400000">
            <a:off x="5320942" y="328286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Preparation 61">
            <a:extLst>
              <a:ext uri="{FF2B5EF4-FFF2-40B4-BE49-F238E27FC236}">
                <a16:creationId xmlns:a16="http://schemas.microsoft.com/office/drawing/2014/main" id="{2F764D76-EE00-5243-1D14-78F2E138BF11}"/>
              </a:ext>
            </a:extLst>
          </p:cNvPr>
          <p:cNvSpPr/>
          <p:nvPr/>
        </p:nvSpPr>
        <p:spPr>
          <a:xfrm rot="5400000">
            <a:off x="6011279" y="202810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Flowchart: Preparation 62">
            <a:extLst>
              <a:ext uri="{FF2B5EF4-FFF2-40B4-BE49-F238E27FC236}">
                <a16:creationId xmlns:a16="http://schemas.microsoft.com/office/drawing/2014/main" id="{1BDC914C-7FCB-1152-1CAB-B080CE527A42}"/>
              </a:ext>
            </a:extLst>
          </p:cNvPr>
          <p:cNvSpPr/>
          <p:nvPr/>
        </p:nvSpPr>
        <p:spPr>
          <a:xfrm rot="16200000">
            <a:off x="3968064" y="3267973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Flowchart: Preparation 63">
            <a:extLst>
              <a:ext uri="{FF2B5EF4-FFF2-40B4-BE49-F238E27FC236}">
                <a16:creationId xmlns:a16="http://schemas.microsoft.com/office/drawing/2014/main" id="{53C382BA-4481-E0AF-F423-F5A5A25E9470}"/>
              </a:ext>
            </a:extLst>
          </p:cNvPr>
          <p:cNvSpPr/>
          <p:nvPr/>
        </p:nvSpPr>
        <p:spPr>
          <a:xfrm rot="16200000">
            <a:off x="3282739" y="452337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2585B-5B6D-01DF-A1CE-1AD4C6667D21}"/>
              </a:ext>
            </a:extLst>
          </p:cNvPr>
          <p:cNvSpPr txBox="1"/>
          <p:nvPr/>
        </p:nvSpPr>
        <p:spPr>
          <a:xfrm rot="16200000">
            <a:off x="1987707" y="5419871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A2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F0EB6-796D-FB2B-8877-782EA2EA4416}"/>
              </a:ext>
            </a:extLst>
          </p:cNvPr>
          <p:cNvSpPr txBox="1"/>
          <p:nvPr/>
        </p:nvSpPr>
        <p:spPr>
          <a:xfrm rot="16200000">
            <a:off x="3345789" y="5428673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86D7A-C9C7-17DA-BDC0-2227D3A7C62C}"/>
              </a:ext>
            </a:extLst>
          </p:cNvPr>
          <p:cNvSpPr txBox="1"/>
          <p:nvPr/>
        </p:nvSpPr>
        <p:spPr>
          <a:xfrm rot="16200000">
            <a:off x="4674082" y="5440286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A4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C8C69-6A8E-1BED-3531-1A681C42EABB}"/>
              </a:ext>
            </a:extLst>
          </p:cNvPr>
          <p:cNvSpPr txBox="1"/>
          <p:nvPr/>
        </p:nvSpPr>
        <p:spPr>
          <a:xfrm rot="16200000">
            <a:off x="6029826" y="5428673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A5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189E3-FB5F-F9B0-EE60-62BA9804B043}"/>
              </a:ext>
            </a:extLst>
          </p:cNvPr>
          <p:cNvSpPr txBox="1"/>
          <p:nvPr/>
        </p:nvSpPr>
        <p:spPr>
          <a:xfrm rot="16200000">
            <a:off x="1331215" y="4166831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CB2D3-5507-68BF-4B0D-B60E5BD955ED}"/>
              </a:ext>
            </a:extLst>
          </p:cNvPr>
          <p:cNvSpPr txBox="1"/>
          <p:nvPr/>
        </p:nvSpPr>
        <p:spPr>
          <a:xfrm rot="16200000">
            <a:off x="2675056" y="4166831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B2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F7A9D-2A1D-E620-92F2-93CDDF5AB5A6}"/>
              </a:ext>
            </a:extLst>
          </p:cNvPr>
          <p:cNvSpPr txBox="1"/>
          <p:nvPr/>
        </p:nvSpPr>
        <p:spPr>
          <a:xfrm rot="16200000">
            <a:off x="4003475" y="4147361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B3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E6C32-49A5-BA8C-37D5-9BD01525BCC2}"/>
              </a:ext>
            </a:extLst>
          </p:cNvPr>
          <p:cNvSpPr txBox="1"/>
          <p:nvPr/>
        </p:nvSpPr>
        <p:spPr>
          <a:xfrm rot="16200000">
            <a:off x="5381594" y="4166831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B4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4DEC5-9A43-036F-61E3-65441583A2CE}"/>
              </a:ext>
            </a:extLst>
          </p:cNvPr>
          <p:cNvSpPr txBox="1"/>
          <p:nvPr/>
        </p:nvSpPr>
        <p:spPr>
          <a:xfrm rot="16200000">
            <a:off x="6727167" y="4204976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B5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45303-5E06-51C2-B074-565080E60F8D}"/>
              </a:ext>
            </a:extLst>
          </p:cNvPr>
          <p:cNvSpPr txBox="1"/>
          <p:nvPr/>
        </p:nvSpPr>
        <p:spPr>
          <a:xfrm rot="16200000">
            <a:off x="2678723" y="1646302"/>
            <a:ext cx="30168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D2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03FCC-E01B-8152-B045-BA854C9B57C6}"/>
              </a:ext>
            </a:extLst>
          </p:cNvPr>
          <p:cNvSpPr txBox="1"/>
          <p:nvPr/>
        </p:nvSpPr>
        <p:spPr>
          <a:xfrm rot="16200000">
            <a:off x="1336111" y="1636721"/>
            <a:ext cx="30168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D1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D756F-D8DF-D2E9-308D-0909E6F249A7}"/>
              </a:ext>
            </a:extLst>
          </p:cNvPr>
          <p:cNvSpPr txBox="1"/>
          <p:nvPr/>
        </p:nvSpPr>
        <p:spPr>
          <a:xfrm rot="16200000">
            <a:off x="4703061" y="2918522"/>
            <a:ext cx="29848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C4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9C27A7-E705-DDEF-CDE7-D305791F3FDC}"/>
              </a:ext>
            </a:extLst>
          </p:cNvPr>
          <p:cNvSpPr txBox="1"/>
          <p:nvPr/>
        </p:nvSpPr>
        <p:spPr>
          <a:xfrm rot="16200000">
            <a:off x="6071901" y="2921872"/>
            <a:ext cx="29848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C5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A7EF79-260C-4458-9143-75023584BFA7}"/>
              </a:ext>
            </a:extLst>
          </p:cNvPr>
          <p:cNvSpPr txBox="1"/>
          <p:nvPr/>
        </p:nvSpPr>
        <p:spPr>
          <a:xfrm rot="16200000">
            <a:off x="3373134" y="2891581"/>
            <a:ext cx="298482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C3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456FD9-F8A2-12F9-11AD-EB6596A1475A}"/>
              </a:ext>
            </a:extLst>
          </p:cNvPr>
          <p:cNvSpPr txBox="1"/>
          <p:nvPr/>
        </p:nvSpPr>
        <p:spPr>
          <a:xfrm rot="16200000">
            <a:off x="2006890" y="2927441"/>
            <a:ext cx="29848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C2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91766C-1A88-2F61-D8AC-9DAD9FAC156B}"/>
              </a:ext>
            </a:extLst>
          </p:cNvPr>
          <p:cNvSpPr txBox="1"/>
          <p:nvPr/>
        </p:nvSpPr>
        <p:spPr>
          <a:xfrm rot="16200000">
            <a:off x="4102197" y="1618903"/>
            <a:ext cx="25271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/>
              <a:t>D3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D2F048D-0F9A-DB3F-2503-3241EB47F278}"/>
              </a:ext>
            </a:extLst>
          </p:cNvPr>
          <p:cNvSpPr txBox="1"/>
          <p:nvPr/>
        </p:nvSpPr>
        <p:spPr>
          <a:xfrm rot="16200000">
            <a:off x="5433701" y="1590766"/>
            <a:ext cx="25271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/>
              <a:t>D4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78146A-76B1-E2C0-DADC-A845422768D1}"/>
              </a:ext>
            </a:extLst>
          </p:cNvPr>
          <p:cNvSpPr txBox="1"/>
          <p:nvPr/>
        </p:nvSpPr>
        <p:spPr>
          <a:xfrm rot="16200000">
            <a:off x="6783253" y="1619341"/>
            <a:ext cx="25271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/>
              <a:t>D5</a:t>
            </a:r>
          </a:p>
        </p:txBody>
      </p:sp>
      <p:sp>
        <p:nvSpPr>
          <p:cNvPr id="9" name="Flowchart: Preparation 8">
            <a:extLst>
              <a:ext uri="{FF2B5EF4-FFF2-40B4-BE49-F238E27FC236}">
                <a16:creationId xmlns:a16="http://schemas.microsoft.com/office/drawing/2014/main" id="{99D71D55-711B-6C5D-0854-5B07317C71C7}"/>
              </a:ext>
            </a:extLst>
          </p:cNvPr>
          <p:cNvSpPr/>
          <p:nvPr/>
        </p:nvSpPr>
        <p:spPr>
          <a:xfrm rot="16200000">
            <a:off x="3978695" y="76463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lowchart: Preparation 16">
            <a:extLst>
              <a:ext uri="{FF2B5EF4-FFF2-40B4-BE49-F238E27FC236}">
                <a16:creationId xmlns:a16="http://schemas.microsoft.com/office/drawing/2014/main" id="{4CF6EABB-2A3E-3101-9EB7-FFF0AB7CE72E}"/>
              </a:ext>
            </a:extLst>
          </p:cNvPr>
          <p:cNvSpPr/>
          <p:nvPr/>
        </p:nvSpPr>
        <p:spPr>
          <a:xfrm rot="16200000">
            <a:off x="1282770" y="75000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2A13008C-AE3F-01F2-E549-7A85CCBFDBF9}"/>
              </a:ext>
            </a:extLst>
          </p:cNvPr>
          <p:cNvSpPr/>
          <p:nvPr/>
        </p:nvSpPr>
        <p:spPr>
          <a:xfrm rot="16200000">
            <a:off x="2634241" y="763048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B84FE20C-7B90-B9D9-6D51-7205B07616B2}"/>
              </a:ext>
            </a:extLst>
          </p:cNvPr>
          <p:cNvSpPr/>
          <p:nvPr/>
        </p:nvSpPr>
        <p:spPr>
          <a:xfrm rot="16200000">
            <a:off x="5328247" y="77606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A2E00D90-1488-2E8D-C469-C978897670EA}"/>
              </a:ext>
            </a:extLst>
          </p:cNvPr>
          <p:cNvSpPr/>
          <p:nvPr/>
        </p:nvSpPr>
        <p:spPr>
          <a:xfrm rot="16200000">
            <a:off x="6680904" y="783180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Flowchart: Preparation 23">
            <a:extLst>
              <a:ext uri="{FF2B5EF4-FFF2-40B4-BE49-F238E27FC236}">
                <a16:creationId xmlns:a16="http://schemas.microsoft.com/office/drawing/2014/main" id="{9564D002-237E-EE31-B7DA-B28284B1FE87}"/>
              </a:ext>
            </a:extLst>
          </p:cNvPr>
          <p:cNvSpPr/>
          <p:nvPr/>
        </p:nvSpPr>
        <p:spPr>
          <a:xfrm rot="16200000">
            <a:off x="586594" y="4519802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0AC51C0-E701-8FCB-B81E-70117264F554}"/>
              </a:ext>
            </a:extLst>
          </p:cNvPr>
          <p:cNvSpPr txBox="1"/>
          <p:nvPr/>
        </p:nvSpPr>
        <p:spPr>
          <a:xfrm rot="16200000">
            <a:off x="632740" y="5419871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/>
              <a:t>A1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673A3-CD0A-374D-8D56-A45420A70ECB}"/>
              </a:ext>
            </a:extLst>
          </p:cNvPr>
          <p:cNvSpPr txBox="1"/>
          <p:nvPr/>
        </p:nvSpPr>
        <p:spPr>
          <a:xfrm rot="16200000">
            <a:off x="1216677" y="2896411"/>
            <a:ext cx="29848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C1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CF4BF5-D55F-EDE0-3504-F605954BA871}"/>
              </a:ext>
            </a:extLst>
          </p:cNvPr>
          <p:cNvSpPr txBox="1"/>
          <p:nvPr/>
        </p:nvSpPr>
        <p:spPr>
          <a:xfrm rot="16200000">
            <a:off x="1805293" y="1818492"/>
            <a:ext cx="30168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D1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5E4CF3-6200-E089-FD2C-1C7C3B42404F}"/>
              </a:ext>
            </a:extLst>
          </p:cNvPr>
          <p:cNvSpPr txBox="1"/>
          <p:nvPr/>
        </p:nvSpPr>
        <p:spPr>
          <a:xfrm rot="16200000">
            <a:off x="3186738" y="1857691"/>
            <a:ext cx="35458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D21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0304570-2BA4-EF93-EE9B-06CB759E6C01}"/>
              </a:ext>
            </a:extLst>
          </p:cNvPr>
          <p:cNvSpPr txBox="1"/>
          <p:nvPr/>
        </p:nvSpPr>
        <p:spPr>
          <a:xfrm rot="16200000">
            <a:off x="4384914" y="1777748"/>
            <a:ext cx="30168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D3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686FD4-5313-3BA5-BC86-49EB3971806A}"/>
              </a:ext>
            </a:extLst>
          </p:cNvPr>
          <p:cNvSpPr txBox="1"/>
          <p:nvPr/>
        </p:nvSpPr>
        <p:spPr>
          <a:xfrm rot="16200000">
            <a:off x="5636523" y="1787563"/>
            <a:ext cx="30168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D4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BD0FF4-26BA-C42A-47BA-10FC49D71FCD}"/>
              </a:ext>
            </a:extLst>
          </p:cNvPr>
          <p:cNvSpPr txBox="1"/>
          <p:nvPr/>
        </p:nvSpPr>
        <p:spPr>
          <a:xfrm rot="16200000">
            <a:off x="6981461" y="1797144"/>
            <a:ext cx="30168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D5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937EA6-3434-9792-4C9C-D274E4B521B8}"/>
              </a:ext>
            </a:extLst>
          </p:cNvPr>
          <p:cNvSpPr txBox="1"/>
          <p:nvPr/>
        </p:nvSpPr>
        <p:spPr>
          <a:xfrm>
            <a:off x="4184504" y="358033"/>
            <a:ext cx="700833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Gameboard</a:t>
            </a:r>
          </a:p>
        </p:txBody>
      </p:sp>
    </p:spTree>
    <p:extLst>
      <p:ext uri="{BB962C8B-B14F-4D97-AF65-F5344CB8AC3E}">
        <p14:creationId xmlns:p14="http://schemas.microsoft.com/office/powerpoint/2010/main" val="274270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7FB6C-3549-72C3-E5E5-26D801E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FCE37AF1-643D-C182-7AEC-3CBFA2AEE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168" y="5386135"/>
            <a:ext cx="644222" cy="644222"/>
          </a:xfrm>
          <a:prstGeom prst="rect">
            <a:avLst/>
          </a:prstGeom>
        </p:spPr>
      </p:pic>
      <p:pic>
        <p:nvPicPr>
          <p:cNvPr id="8" name="Picture 7" descr="A circle with a black and red border and a black and red sign with a black and red star and a black and white plane with a red star and a red shield with a red star&#10;&#10;Description automatically generated">
            <a:extLst>
              <a:ext uri="{FF2B5EF4-FFF2-40B4-BE49-F238E27FC236}">
                <a16:creationId xmlns:a16="http://schemas.microsoft.com/office/drawing/2014/main" id="{52643956-3312-8DBC-EED4-F1398233A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51" y="3329312"/>
            <a:ext cx="644222" cy="644222"/>
          </a:xfrm>
          <a:prstGeom prst="rect">
            <a:avLst/>
          </a:prstGeom>
        </p:spPr>
      </p:pic>
      <p:pic>
        <p:nvPicPr>
          <p:cNvPr id="9" name="Picture 8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B2E2DE67-4848-B867-8892-2A1ECCA24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09" y="584895"/>
            <a:ext cx="644222" cy="644222"/>
          </a:xfrm>
          <a:prstGeom prst="rect">
            <a:avLst/>
          </a:prstGeom>
        </p:spPr>
      </p:pic>
      <p:pic>
        <p:nvPicPr>
          <p:cNvPr id="10" name="Picture 9" descr="A circle with a plane and ruler&#10;&#10;Description automatically generated">
            <a:extLst>
              <a:ext uri="{FF2B5EF4-FFF2-40B4-BE49-F238E27FC236}">
                <a16:creationId xmlns:a16="http://schemas.microsoft.com/office/drawing/2014/main" id="{6CF080E7-9E24-8E22-E166-CDF633E47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16" y="2636645"/>
            <a:ext cx="644222" cy="644222"/>
          </a:xfrm>
          <a:prstGeom prst="rect">
            <a:avLst/>
          </a:prstGeom>
        </p:spPr>
      </p:pic>
      <p:pic>
        <p:nvPicPr>
          <p:cNvPr id="11" name="Picture 10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21EA2915-368C-6A03-4398-07AAA28F8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52" y="1274719"/>
            <a:ext cx="644222" cy="644222"/>
          </a:xfrm>
          <a:prstGeom prst="rect">
            <a:avLst/>
          </a:prstGeom>
        </p:spPr>
      </p:pic>
      <p:pic>
        <p:nvPicPr>
          <p:cNvPr id="12" name="Picture 11" descr="A circle with a plane and ruler&#10;&#10;Description automatically generated with medium confidence">
            <a:extLst>
              <a:ext uri="{FF2B5EF4-FFF2-40B4-BE49-F238E27FC236}">
                <a16:creationId xmlns:a16="http://schemas.microsoft.com/office/drawing/2014/main" id="{113494A2-BF3C-FCA8-226F-9B005F0D5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65" y="3973534"/>
            <a:ext cx="644222" cy="644222"/>
          </a:xfrm>
          <a:prstGeom prst="rect">
            <a:avLst/>
          </a:prstGeom>
        </p:spPr>
      </p:pic>
      <p:pic>
        <p:nvPicPr>
          <p:cNvPr id="13" name="Picture 12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057FC1E5-F256-15E4-97C7-E5C33DE88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8" y="4775696"/>
            <a:ext cx="644222" cy="644222"/>
          </a:xfrm>
          <a:prstGeom prst="rect">
            <a:avLst/>
          </a:prstGeom>
        </p:spPr>
      </p:pic>
      <p:pic>
        <p:nvPicPr>
          <p:cNvPr id="14" name="Picture 13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1B9E4E92-F1EC-7418-C016-55A0FBDB6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03" y="5473066"/>
            <a:ext cx="644222" cy="644222"/>
          </a:xfrm>
          <a:prstGeom prst="rect">
            <a:avLst/>
          </a:prstGeom>
        </p:spPr>
      </p:pic>
      <p:pic>
        <p:nvPicPr>
          <p:cNvPr id="15" name="Picture 14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5FBAD5C7-8148-889F-E896-5AA589746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61" y="6115040"/>
            <a:ext cx="644222" cy="644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C15B6C-ED32-038A-4331-0A554E337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42" y="5386135"/>
            <a:ext cx="644222" cy="644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5AFE5A-8E62-6681-D377-537E401A0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548" y="6207419"/>
            <a:ext cx="644222" cy="6442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4A3584-74BE-4736-A456-75A9CAD3F2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25" y="6134138"/>
            <a:ext cx="644222" cy="6442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F2066C-FE32-7FDF-7FD1-09E5EFB59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91" y="3995546"/>
            <a:ext cx="644222" cy="644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CA5FBF-FFF8-0D1D-9802-166A1C499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15" y="3311512"/>
            <a:ext cx="644222" cy="6442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A2D27E-F6CA-C48E-52B8-E9BB0D6B25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03" y="2607739"/>
            <a:ext cx="644222" cy="6442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1EF1F2-73AC-D0D9-807F-9BFEDD2AB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31" y="584895"/>
            <a:ext cx="644222" cy="644222"/>
          </a:xfrm>
          <a:prstGeom prst="rect">
            <a:avLst/>
          </a:prstGeom>
        </p:spPr>
      </p:pic>
      <p:pic>
        <p:nvPicPr>
          <p:cNvPr id="23" name="Picture 22" descr="A screenshot of a game&#10;&#10;Description automatically generated">
            <a:extLst>
              <a:ext uri="{FF2B5EF4-FFF2-40B4-BE49-F238E27FC236}">
                <a16:creationId xmlns:a16="http://schemas.microsoft.com/office/drawing/2014/main" id="{D938443D-4A77-3B10-F138-AC2FFD28EE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51" y="1240682"/>
            <a:ext cx="644222" cy="644222"/>
          </a:xfrm>
          <a:prstGeom prst="rect">
            <a:avLst/>
          </a:prstGeom>
        </p:spPr>
      </p:pic>
      <p:pic>
        <p:nvPicPr>
          <p:cNvPr id="24" name="Picture 23" descr="A screenshot of a game&#10;&#10;Description automatically generated">
            <a:extLst>
              <a:ext uri="{FF2B5EF4-FFF2-40B4-BE49-F238E27FC236}">
                <a16:creationId xmlns:a16="http://schemas.microsoft.com/office/drawing/2014/main" id="{FE3064D7-0DFB-D16E-AC1E-D841499090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45" y="4753854"/>
            <a:ext cx="644222" cy="644222"/>
          </a:xfrm>
          <a:prstGeom prst="rect">
            <a:avLst/>
          </a:prstGeom>
        </p:spPr>
      </p:pic>
      <p:pic>
        <p:nvPicPr>
          <p:cNvPr id="25" name="Picture 24" descr="A circle with a black and red border and a black and red logo&#10;&#10;Description automatically generated with medium confidence">
            <a:extLst>
              <a:ext uri="{FF2B5EF4-FFF2-40B4-BE49-F238E27FC236}">
                <a16:creationId xmlns:a16="http://schemas.microsoft.com/office/drawing/2014/main" id="{4006E61D-5082-A7EC-A7A5-D58168D69C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16" y="1972228"/>
            <a:ext cx="644222" cy="644222"/>
          </a:xfrm>
          <a:prstGeom prst="rect">
            <a:avLst/>
          </a:prstGeom>
        </p:spPr>
      </p:pic>
      <p:pic>
        <p:nvPicPr>
          <p:cNvPr id="26" name="Picture 2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078F0C-3846-F052-6793-FBBAB7852B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91" y="1937867"/>
            <a:ext cx="644222" cy="64422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69E2D06-4CB6-B1D2-BC67-377141C329D9}"/>
              </a:ext>
            </a:extLst>
          </p:cNvPr>
          <p:cNvGrpSpPr/>
          <p:nvPr/>
        </p:nvGrpSpPr>
        <p:grpSpPr>
          <a:xfrm>
            <a:off x="5024508" y="5489916"/>
            <a:ext cx="644222" cy="644222"/>
            <a:chOff x="10484700" y="6003821"/>
            <a:chExt cx="640080" cy="6400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AEAFFB-4776-9869-BAAD-087AE8134458}"/>
                </a:ext>
              </a:extLst>
            </p:cNvPr>
            <p:cNvSpPr/>
            <p:nvPr/>
          </p:nvSpPr>
          <p:spPr>
            <a:xfrm>
              <a:off x="10484700" y="6003821"/>
              <a:ext cx="640080" cy="640080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79DD98B-59E3-B4C2-AB6C-545FFFE08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5167" y="6030416"/>
              <a:ext cx="573838" cy="594510"/>
            </a:xfrm>
            <a:prstGeom prst="rect">
              <a:avLst/>
            </a:prstGeom>
          </p:spPr>
        </p:pic>
      </p:grpSp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D0EE08B1-BB73-501A-0198-BE73C7E2C0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49" y="2329217"/>
            <a:ext cx="733226" cy="733226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885B6444-5558-EF69-8EB7-99B64AAEA2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4" y="3177224"/>
            <a:ext cx="733226" cy="733226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F0E9E811-72B1-4B64-003C-4093606F41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58" y="2400605"/>
            <a:ext cx="733226" cy="733226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5D7D2407-6B61-1392-00C8-FA4EF8EE9C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83" y="3261539"/>
            <a:ext cx="733226" cy="733226"/>
          </a:xfrm>
          <a:prstGeom prst="rect">
            <a:avLst/>
          </a:prstGeom>
        </p:spPr>
      </p:pic>
      <p:pic>
        <p:nvPicPr>
          <p:cNvPr id="34" name="Picture 33" descr="A blue circle with a black background and a black and white image of a jet plane&#10;&#10;Description automatically generated">
            <a:extLst>
              <a:ext uri="{FF2B5EF4-FFF2-40B4-BE49-F238E27FC236}">
                <a16:creationId xmlns:a16="http://schemas.microsoft.com/office/drawing/2014/main" id="{182710AA-D1D6-4667-3600-4EF0B4DA03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07" y="1518524"/>
            <a:ext cx="733226" cy="733226"/>
          </a:xfrm>
          <a:prstGeom prst="rect">
            <a:avLst/>
          </a:prstGeom>
        </p:spPr>
      </p:pic>
      <p:pic>
        <p:nvPicPr>
          <p:cNvPr id="35" name="Picture 34" descr="A blue circle with a black background and a white star and a black sign with a plane and ruler&#10;&#10;Description automatically generated">
            <a:extLst>
              <a:ext uri="{FF2B5EF4-FFF2-40B4-BE49-F238E27FC236}">
                <a16:creationId xmlns:a16="http://schemas.microsoft.com/office/drawing/2014/main" id="{7C4B21A0-E3AB-3501-704A-E8AE4072FA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4" y="700155"/>
            <a:ext cx="733226" cy="733226"/>
          </a:xfrm>
          <a:prstGeom prst="rect">
            <a:avLst/>
          </a:prstGeom>
        </p:spPr>
      </p:pic>
      <p:pic>
        <p:nvPicPr>
          <p:cNvPr id="36" name="Picture 35" descr="A blue circle with a black silhouette of a jet&#10;&#10;Description automatically generated">
            <a:extLst>
              <a:ext uri="{FF2B5EF4-FFF2-40B4-BE49-F238E27FC236}">
                <a16:creationId xmlns:a16="http://schemas.microsoft.com/office/drawing/2014/main" id="{6300CB29-552E-714B-5AF3-ECDCF07061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0" y="1490245"/>
            <a:ext cx="733226" cy="733226"/>
          </a:xfrm>
          <a:prstGeom prst="rect">
            <a:avLst/>
          </a:prstGeom>
        </p:spPr>
      </p:pic>
      <p:pic>
        <p:nvPicPr>
          <p:cNvPr id="37" name="Picture 3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3A80787-B422-197F-841A-0712998A9E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18" y="672160"/>
            <a:ext cx="733226" cy="73322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3F62EDA-B9FC-B225-8C7E-ADDF56FD9D92}"/>
              </a:ext>
            </a:extLst>
          </p:cNvPr>
          <p:cNvGrpSpPr/>
          <p:nvPr/>
        </p:nvGrpSpPr>
        <p:grpSpPr>
          <a:xfrm>
            <a:off x="825153" y="4986857"/>
            <a:ext cx="686618" cy="679604"/>
            <a:chOff x="3371716" y="3287888"/>
            <a:chExt cx="1198090" cy="118585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BB0B8B-081D-EC0A-3A59-C9617550B42B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C410419-8FF6-83BF-229C-F5197464B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F83260-7473-0536-1CBC-18F15EE78495}"/>
              </a:ext>
            </a:extLst>
          </p:cNvPr>
          <p:cNvGrpSpPr/>
          <p:nvPr/>
        </p:nvGrpSpPr>
        <p:grpSpPr>
          <a:xfrm>
            <a:off x="1591999" y="5044936"/>
            <a:ext cx="686618" cy="679604"/>
            <a:chOff x="3371716" y="3287888"/>
            <a:chExt cx="1198090" cy="118585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E61D99A-BE4A-22EB-01B6-6FE738C08343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C43A3B0-1730-4C32-1DFD-87817D6A0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4A3D62-2038-D844-7263-66EC840A53A1}"/>
              </a:ext>
            </a:extLst>
          </p:cNvPr>
          <p:cNvGrpSpPr/>
          <p:nvPr/>
        </p:nvGrpSpPr>
        <p:grpSpPr>
          <a:xfrm>
            <a:off x="1575128" y="4223969"/>
            <a:ext cx="686618" cy="679604"/>
            <a:chOff x="3371716" y="3287888"/>
            <a:chExt cx="1198090" cy="118585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61AFA0D-F0CC-94BB-F525-852CCE59DC1E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B47878C-149E-873F-1E98-8135C95BA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724C0DC-3791-C635-0937-F1BF20BC80A8}"/>
              </a:ext>
            </a:extLst>
          </p:cNvPr>
          <p:cNvGrpSpPr/>
          <p:nvPr/>
        </p:nvGrpSpPr>
        <p:grpSpPr>
          <a:xfrm>
            <a:off x="815790" y="4208798"/>
            <a:ext cx="686618" cy="679604"/>
            <a:chOff x="3371716" y="3287888"/>
            <a:chExt cx="1198090" cy="118585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514358F-36DC-C294-1D1F-AF9E34CDEA62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532E407-40EB-E600-4CCF-58471C056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1AD37DD-8DA1-030F-9A55-069384BCE74E}"/>
              </a:ext>
            </a:extLst>
          </p:cNvPr>
          <p:cNvGrpSpPr/>
          <p:nvPr/>
        </p:nvGrpSpPr>
        <p:grpSpPr>
          <a:xfrm>
            <a:off x="2629197" y="2449132"/>
            <a:ext cx="721062" cy="659692"/>
            <a:chOff x="5571284" y="4834744"/>
            <a:chExt cx="866845" cy="79306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46059CE-1C2C-AC3F-2D59-D2A8EB870C49}"/>
                </a:ext>
              </a:extLst>
            </p:cNvPr>
            <p:cNvGrpSpPr/>
            <p:nvPr/>
          </p:nvGrpSpPr>
          <p:grpSpPr>
            <a:xfrm>
              <a:off x="5571284" y="4834744"/>
              <a:ext cx="866845" cy="793069"/>
              <a:chOff x="3471135" y="5263771"/>
              <a:chExt cx="1198090" cy="118333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4DA9AA9-AD56-87DD-836B-7E884B1DD2E1}"/>
                  </a:ext>
                </a:extLst>
              </p:cNvPr>
              <p:cNvSpPr/>
              <p:nvPr/>
            </p:nvSpPr>
            <p:spPr>
              <a:xfrm>
                <a:off x="3471135" y="5263771"/>
                <a:ext cx="1198090" cy="1183338"/>
              </a:xfrm>
              <a:prstGeom prst="ellipse">
                <a:avLst/>
              </a:prstGeom>
              <a:solidFill>
                <a:srgbClr val="6CA6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411D3AF-F576-878A-49B7-A6643C7D0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400421">
                <a:off x="3537130" y="5327007"/>
                <a:ext cx="1082325" cy="1056859"/>
              </a:xfrm>
              <a:prstGeom prst="rect">
                <a:avLst/>
              </a:prstGeom>
            </p:spPr>
          </p:pic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65D6715-DC82-379E-3AC3-A24251B11BBA}"/>
                </a:ext>
              </a:extLst>
            </p:cNvPr>
            <p:cNvSpPr/>
            <p:nvPr/>
          </p:nvSpPr>
          <p:spPr>
            <a:xfrm>
              <a:off x="6027420" y="5127275"/>
              <a:ext cx="116205" cy="121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/>
                <a:t>8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E2F444-192E-8F86-52E7-190ECA06BAA3}"/>
              </a:ext>
            </a:extLst>
          </p:cNvPr>
          <p:cNvGrpSpPr/>
          <p:nvPr/>
        </p:nvGrpSpPr>
        <p:grpSpPr>
          <a:xfrm>
            <a:off x="2543362" y="3241808"/>
            <a:ext cx="721062" cy="659692"/>
            <a:chOff x="5571284" y="4834744"/>
            <a:chExt cx="866845" cy="79306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9E76FD3-68D2-F770-302D-F79BECC3FA3C}"/>
                </a:ext>
              </a:extLst>
            </p:cNvPr>
            <p:cNvGrpSpPr/>
            <p:nvPr/>
          </p:nvGrpSpPr>
          <p:grpSpPr>
            <a:xfrm>
              <a:off x="5571284" y="4834744"/>
              <a:ext cx="866845" cy="793069"/>
              <a:chOff x="3471135" y="5263771"/>
              <a:chExt cx="1198090" cy="1183338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C30FAAC-3CFB-1D7A-DE6C-910E914A83FD}"/>
                  </a:ext>
                </a:extLst>
              </p:cNvPr>
              <p:cNvSpPr/>
              <p:nvPr/>
            </p:nvSpPr>
            <p:spPr>
              <a:xfrm>
                <a:off x="3471135" y="5263771"/>
                <a:ext cx="1198090" cy="1183338"/>
              </a:xfrm>
              <a:prstGeom prst="ellipse">
                <a:avLst/>
              </a:prstGeom>
              <a:solidFill>
                <a:srgbClr val="6CA6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18F8316-930F-318C-A54C-09DC353FD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400421">
                <a:off x="3537129" y="5327005"/>
                <a:ext cx="1082325" cy="1056859"/>
              </a:xfrm>
              <a:prstGeom prst="rect">
                <a:avLst/>
              </a:prstGeom>
            </p:spPr>
          </p:pic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136685A-1419-F8B5-DD59-8310137DD76D}"/>
                </a:ext>
              </a:extLst>
            </p:cNvPr>
            <p:cNvSpPr/>
            <p:nvPr/>
          </p:nvSpPr>
          <p:spPr>
            <a:xfrm>
              <a:off x="6027420" y="5127275"/>
              <a:ext cx="116205" cy="121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/>
                <a:t>8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663AC3-78B3-46F6-ABF1-5E280017737C}"/>
              </a:ext>
            </a:extLst>
          </p:cNvPr>
          <p:cNvGrpSpPr/>
          <p:nvPr/>
        </p:nvGrpSpPr>
        <p:grpSpPr>
          <a:xfrm>
            <a:off x="2536923" y="742795"/>
            <a:ext cx="679510" cy="659692"/>
            <a:chOff x="3471135" y="5263771"/>
            <a:chExt cx="1198090" cy="1183338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0261E4C-DD7A-F12D-1AE2-E4CDA245813D}"/>
                </a:ext>
              </a:extLst>
            </p:cNvPr>
            <p:cNvSpPr/>
            <p:nvPr/>
          </p:nvSpPr>
          <p:spPr>
            <a:xfrm>
              <a:off x="3471135" y="5263771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09DE3EA-3181-804D-2050-3D63B9058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1400421">
              <a:off x="3511715" y="5316476"/>
              <a:ext cx="1082326" cy="1056859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3D66353-A3F8-9163-EC47-0E1E3A413DD0}"/>
              </a:ext>
            </a:extLst>
          </p:cNvPr>
          <p:cNvGrpSpPr/>
          <p:nvPr/>
        </p:nvGrpSpPr>
        <p:grpSpPr>
          <a:xfrm>
            <a:off x="4995283" y="1235562"/>
            <a:ext cx="653574" cy="644764"/>
            <a:chOff x="6174474" y="3289250"/>
            <a:chExt cx="1130089" cy="111485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2F24BBC-A336-0C51-D313-1F380BE6E784}"/>
                </a:ext>
              </a:extLst>
            </p:cNvPr>
            <p:cNvSpPr/>
            <p:nvPr/>
          </p:nvSpPr>
          <p:spPr>
            <a:xfrm>
              <a:off x="6174474" y="328925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FEE09FC-7F0C-27B1-51A1-FB2C15E0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25006" y="3334673"/>
              <a:ext cx="1010917" cy="987941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C2E45F-6117-CFF3-1C74-DCFFE80AE7EA}"/>
              </a:ext>
            </a:extLst>
          </p:cNvPr>
          <p:cNvGrpSpPr/>
          <p:nvPr/>
        </p:nvGrpSpPr>
        <p:grpSpPr>
          <a:xfrm>
            <a:off x="4995243" y="4699298"/>
            <a:ext cx="700722" cy="691276"/>
            <a:chOff x="6174474" y="3289250"/>
            <a:chExt cx="1130089" cy="111485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20F266B-8EB1-82ED-4561-B63E03049E95}"/>
                </a:ext>
              </a:extLst>
            </p:cNvPr>
            <p:cNvSpPr/>
            <p:nvPr/>
          </p:nvSpPr>
          <p:spPr>
            <a:xfrm>
              <a:off x="6174474" y="328925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8DABA2B-0583-2D4D-9BA4-1C32890D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25006" y="3334673"/>
              <a:ext cx="1010917" cy="987941"/>
            </a:xfrm>
            <a:prstGeom prst="rect">
              <a:avLst/>
            </a:prstGeom>
          </p:spPr>
        </p:pic>
      </p:grpSp>
      <p:pic>
        <p:nvPicPr>
          <p:cNvPr id="69" name="Picture 68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2BF7E8C7-4B5D-8D9E-FB69-0192D6EC6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57" y="6233480"/>
            <a:ext cx="644222" cy="644222"/>
          </a:xfrm>
          <a:prstGeom prst="rect">
            <a:avLst/>
          </a:prstGeom>
        </p:spPr>
      </p:pic>
      <p:pic>
        <p:nvPicPr>
          <p:cNvPr id="2" name="Picture 1" descr="A circle with a black and red border and a black and red sign with a black and red star and a black and white plane with a red star and a red shield with a red star&#10;&#10;Description automatically generated">
            <a:extLst>
              <a:ext uri="{FF2B5EF4-FFF2-40B4-BE49-F238E27FC236}">
                <a16:creationId xmlns:a16="http://schemas.microsoft.com/office/drawing/2014/main" id="{DC534954-3C25-9AE6-1296-20180AF07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2870736"/>
            <a:ext cx="480060" cy="480060"/>
          </a:xfrm>
          <a:prstGeom prst="rect">
            <a:avLst/>
          </a:prstGeom>
        </p:spPr>
      </p:pic>
      <p:pic>
        <p:nvPicPr>
          <p:cNvPr id="3" name="Picture 2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102D4B1F-059B-71E8-8F45-871FED6EF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954618"/>
            <a:ext cx="480060" cy="480060"/>
          </a:xfrm>
          <a:prstGeom prst="rect">
            <a:avLst/>
          </a:prstGeom>
        </p:spPr>
      </p:pic>
      <p:pic>
        <p:nvPicPr>
          <p:cNvPr id="4" name="Picture 3" descr="A circle with a plane and ruler&#10;&#10;Description automatically generated">
            <a:extLst>
              <a:ext uri="{FF2B5EF4-FFF2-40B4-BE49-F238E27FC236}">
                <a16:creationId xmlns:a16="http://schemas.microsoft.com/office/drawing/2014/main" id="{B4A180EC-2E28-09E2-CC67-0B69F6440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2391707"/>
            <a:ext cx="480060" cy="480060"/>
          </a:xfrm>
          <a:prstGeom prst="rect">
            <a:avLst/>
          </a:prstGeom>
        </p:spPr>
      </p:pic>
      <p:pic>
        <p:nvPicPr>
          <p:cNvPr id="6" name="Picture 5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BD28E355-589D-14FE-6711-546AB523E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1433648"/>
            <a:ext cx="480060" cy="480060"/>
          </a:xfrm>
          <a:prstGeom prst="rect">
            <a:avLst/>
          </a:prstGeom>
        </p:spPr>
      </p:pic>
      <p:pic>
        <p:nvPicPr>
          <p:cNvPr id="70" name="Picture 69" descr="A circle with a plane and ruler&#10;&#10;Description automatically generated with medium confidence">
            <a:extLst>
              <a:ext uri="{FF2B5EF4-FFF2-40B4-BE49-F238E27FC236}">
                <a16:creationId xmlns:a16="http://schemas.microsoft.com/office/drawing/2014/main" id="{160AC4D0-3732-1973-A137-FE3734E79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3349766"/>
            <a:ext cx="480060" cy="480060"/>
          </a:xfrm>
          <a:prstGeom prst="rect">
            <a:avLst/>
          </a:prstGeom>
        </p:spPr>
      </p:pic>
      <p:pic>
        <p:nvPicPr>
          <p:cNvPr id="71" name="Picture 70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D5996A4A-658E-D68C-8A60-237D8BCA1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805" y="3840086"/>
            <a:ext cx="480060" cy="480060"/>
          </a:xfrm>
          <a:prstGeom prst="rect">
            <a:avLst/>
          </a:prstGeom>
        </p:spPr>
      </p:pic>
      <p:pic>
        <p:nvPicPr>
          <p:cNvPr id="72" name="Picture 71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A6DD4195-A0F5-EB90-C64B-383C68EA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91" y="4354182"/>
            <a:ext cx="480060" cy="48006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D9F569D-1201-5803-0D87-DD9A700136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238" y="4349251"/>
            <a:ext cx="480060" cy="48006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73CDC7E-3867-89D6-CE67-91BAE670C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56" y="3349766"/>
            <a:ext cx="480060" cy="48006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770A92F-7142-2C42-A2A5-8083BA929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56" y="2870736"/>
            <a:ext cx="480060" cy="4800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2859945-170F-B949-A0A6-7A63B9756E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47" y="2413037"/>
            <a:ext cx="480060" cy="48006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CDB7033-C4A5-7D62-BB2E-75441F4E7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56" y="954618"/>
            <a:ext cx="480060" cy="480060"/>
          </a:xfrm>
          <a:prstGeom prst="rect">
            <a:avLst/>
          </a:prstGeom>
        </p:spPr>
      </p:pic>
      <p:pic>
        <p:nvPicPr>
          <p:cNvPr id="78" name="Picture 77" descr="A screenshot of a game&#10;&#10;Description automatically generated">
            <a:extLst>
              <a:ext uri="{FF2B5EF4-FFF2-40B4-BE49-F238E27FC236}">
                <a16:creationId xmlns:a16="http://schemas.microsoft.com/office/drawing/2014/main" id="{B6BF22A1-F820-2D55-FBF0-4448EE97C6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56" y="1433648"/>
            <a:ext cx="480060" cy="480060"/>
          </a:xfrm>
          <a:prstGeom prst="rect">
            <a:avLst/>
          </a:prstGeom>
        </p:spPr>
      </p:pic>
      <p:pic>
        <p:nvPicPr>
          <p:cNvPr id="79" name="Picture 78" descr="A screenshot of a game&#10;&#10;Description automatically generated">
            <a:extLst>
              <a:ext uri="{FF2B5EF4-FFF2-40B4-BE49-F238E27FC236}">
                <a16:creationId xmlns:a16="http://schemas.microsoft.com/office/drawing/2014/main" id="{C21DBE6F-3692-91C6-BAEC-0A14B24634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37" y="3806050"/>
            <a:ext cx="480060" cy="480060"/>
          </a:xfrm>
          <a:prstGeom prst="rect">
            <a:avLst/>
          </a:prstGeom>
        </p:spPr>
      </p:pic>
      <p:pic>
        <p:nvPicPr>
          <p:cNvPr id="80" name="Picture 79" descr="A circle with a black and red border and a black and red logo&#10;&#10;Description automatically generated with medium confidence">
            <a:extLst>
              <a:ext uri="{FF2B5EF4-FFF2-40B4-BE49-F238E27FC236}">
                <a16:creationId xmlns:a16="http://schemas.microsoft.com/office/drawing/2014/main" id="{0CABC97A-2085-8DCC-2463-BAA3E352D0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197" y="1912677"/>
            <a:ext cx="480060" cy="480060"/>
          </a:xfrm>
          <a:prstGeom prst="rect">
            <a:avLst/>
          </a:prstGeom>
        </p:spPr>
      </p:pic>
      <p:pic>
        <p:nvPicPr>
          <p:cNvPr id="81" name="Picture 8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B4C7310-15A6-E080-50D2-6F125A7180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959" y="1934633"/>
            <a:ext cx="480060" cy="48006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AF725C91-A478-17D0-9605-9023C79CF004}"/>
              </a:ext>
            </a:extLst>
          </p:cNvPr>
          <p:cNvGrpSpPr/>
          <p:nvPr/>
        </p:nvGrpSpPr>
        <p:grpSpPr>
          <a:xfrm>
            <a:off x="7708075" y="1438275"/>
            <a:ext cx="514331" cy="507396"/>
            <a:chOff x="6174474" y="3289250"/>
            <a:chExt cx="1130089" cy="1114856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111FD5C-B5E5-AD62-ECCC-32F9E5E0A483}"/>
                </a:ext>
              </a:extLst>
            </p:cNvPr>
            <p:cNvSpPr/>
            <p:nvPr/>
          </p:nvSpPr>
          <p:spPr>
            <a:xfrm>
              <a:off x="6174474" y="328925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99C5CFF-91FE-F7F3-996B-91ED418D1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25006" y="3334673"/>
              <a:ext cx="1010917" cy="987941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42B995A-B813-076B-60C8-52F73D4FBAEB}"/>
              </a:ext>
            </a:extLst>
          </p:cNvPr>
          <p:cNvGrpSpPr/>
          <p:nvPr/>
        </p:nvGrpSpPr>
        <p:grpSpPr>
          <a:xfrm>
            <a:off x="7439587" y="3810261"/>
            <a:ext cx="514331" cy="507396"/>
            <a:chOff x="6174474" y="3289250"/>
            <a:chExt cx="1130089" cy="111485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E24BF90-0302-5C5F-5A70-9DD2F2025312}"/>
                </a:ext>
              </a:extLst>
            </p:cNvPr>
            <p:cNvSpPr/>
            <p:nvPr/>
          </p:nvSpPr>
          <p:spPr>
            <a:xfrm>
              <a:off x="6174474" y="328925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71D9A54-D1E6-06C2-695B-9F4CFA0A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25006" y="3334673"/>
              <a:ext cx="1010917" cy="987941"/>
            </a:xfrm>
            <a:prstGeom prst="rect">
              <a:avLst/>
            </a:prstGeom>
          </p:spPr>
        </p:pic>
      </p:grpSp>
      <p:pic>
        <p:nvPicPr>
          <p:cNvPr id="88" name="Picture 87" descr="Diagram&#10;&#10;Description automatically generated">
            <a:extLst>
              <a:ext uri="{FF2B5EF4-FFF2-40B4-BE49-F238E27FC236}">
                <a16:creationId xmlns:a16="http://schemas.microsoft.com/office/drawing/2014/main" id="{0EE51034-6B33-18FA-D3A3-0C25910524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34" y="2070160"/>
            <a:ext cx="548640" cy="548640"/>
          </a:xfrm>
          <a:prstGeom prst="rect">
            <a:avLst/>
          </a:prstGeom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D302C4BD-6351-186B-E780-B8771C0FBD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2" y="2097749"/>
            <a:ext cx="548640" cy="548640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E7DE8A29-55E6-2451-23C3-05B49B6FA6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" y="2628584"/>
            <a:ext cx="548640" cy="548640"/>
          </a:xfrm>
          <a:prstGeom prst="rect">
            <a:avLst/>
          </a:prstGeom>
        </p:spPr>
      </p:pic>
      <p:pic>
        <p:nvPicPr>
          <p:cNvPr id="91" name="Picture 90" descr="A blue circle with a black background and a black and white image of a jet plane&#10;&#10;Description automatically generated">
            <a:extLst>
              <a:ext uri="{FF2B5EF4-FFF2-40B4-BE49-F238E27FC236}">
                <a16:creationId xmlns:a16="http://schemas.microsoft.com/office/drawing/2014/main" id="{F5B98D0E-2985-620B-8ED1-40C4A95440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34" y="1539320"/>
            <a:ext cx="548640" cy="548640"/>
          </a:xfrm>
          <a:prstGeom prst="rect">
            <a:avLst/>
          </a:prstGeom>
        </p:spPr>
      </p:pic>
      <p:pic>
        <p:nvPicPr>
          <p:cNvPr id="92" name="Picture 91" descr="A blue circle with a black background and a white star and a black sign with a plane and ruler&#10;&#10;Description automatically generated">
            <a:extLst>
              <a:ext uri="{FF2B5EF4-FFF2-40B4-BE49-F238E27FC236}">
                <a16:creationId xmlns:a16="http://schemas.microsoft.com/office/drawing/2014/main" id="{CC170178-4D3D-F2E8-978F-D473306B95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64" y="990116"/>
            <a:ext cx="548640" cy="548640"/>
          </a:xfrm>
          <a:prstGeom prst="rect">
            <a:avLst/>
          </a:prstGeom>
        </p:spPr>
      </p:pic>
      <p:pic>
        <p:nvPicPr>
          <p:cNvPr id="93" name="Picture 92" descr="A blue circle with a black silhouette of a jet&#10;&#10;Description automatically generated">
            <a:extLst>
              <a:ext uri="{FF2B5EF4-FFF2-40B4-BE49-F238E27FC236}">
                <a16:creationId xmlns:a16="http://schemas.microsoft.com/office/drawing/2014/main" id="{5B352CDC-2C30-E102-D1B6-B8813F162D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7" y="1550546"/>
            <a:ext cx="548640" cy="548640"/>
          </a:xfrm>
          <a:prstGeom prst="rect">
            <a:avLst/>
          </a:prstGeom>
        </p:spPr>
      </p:pic>
      <p:pic>
        <p:nvPicPr>
          <p:cNvPr id="94" name="Picture 9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DF6DF93-B9C4-D958-66E4-AFC747938C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9" y="518128"/>
            <a:ext cx="548640" cy="548640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F004564C-1593-E4A6-8D6D-8F15B0932558}"/>
              </a:ext>
            </a:extLst>
          </p:cNvPr>
          <p:cNvGrpSpPr/>
          <p:nvPr/>
        </p:nvGrpSpPr>
        <p:grpSpPr>
          <a:xfrm>
            <a:off x="-2437" y="5160022"/>
            <a:ext cx="513765" cy="508517"/>
            <a:chOff x="3371716" y="3287888"/>
            <a:chExt cx="1198090" cy="118585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3C3EE38-7753-97BA-A846-7733667496F3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08E4DC3-5D5A-5DA8-0F4B-37458B3D3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E279548-C348-A073-D8E0-A66A582E2428}"/>
              </a:ext>
            </a:extLst>
          </p:cNvPr>
          <p:cNvGrpSpPr/>
          <p:nvPr/>
        </p:nvGrpSpPr>
        <p:grpSpPr>
          <a:xfrm>
            <a:off x="7957" y="4575052"/>
            <a:ext cx="513765" cy="508517"/>
            <a:chOff x="3371716" y="3287888"/>
            <a:chExt cx="1198090" cy="118585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F38177A-94E1-13AE-1C5A-94EEAEE792FD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1D7D5C6-FB0B-9A0F-5FFC-F5E0B7CEC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DACC3E6-8ABB-7B88-0F23-F0B46F6CE9B6}"/>
              </a:ext>
            </a:extLst>
          </p:cNvPr>
          <p:cNvGrpSpPr/>
          <p:nvPr/>
        </p:nvGrpSpPr>
        <p:grpSpPr>
          <a:xfrm>
            <a:off x="-20420" y="3981573"/>
            <a:ext cx="513765" cy="508517"/>
            <a:chOff x="3371716" y="3287888"/>
            <a:chExt cx="1198090" cy="118585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687F422-B138-674F-E0D3-64E9701B516A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F6BE25B-5B51-6FCE-C240-1A35C4F47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6131BEA-09B3-C155-E4F0-381306E1F44C}"/>
              </a:ext>
            </a:extLst>
          </p:cNvPr>
          <p:cNvGrpSpPr/>
          <p:nvPr/>
        </p:nvGrpSpPr>
        <p:grpSpPr>
          <a:xfrm>
            <a:off x="42392" y="3310757"/>
            <a:ext cx="513765" cy="508517"/>
            <a:chOff x="3371716" y="3287888"/>
            <a:chExt cx="1198090" cy="118585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CB0062B-B0E0-6CD3-CA34-08B3E70B304F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06C9C2F-C7E2-7052-837A-791365898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0C81B38-DFD0-C2DC-CB82-60117BDBEB6F}"/>
              </a:ext>
            </a:extLst>
          </p:cNvPr>
          <p:cNvGrpSpPr/>
          <p:nvPr/>
        </p:nvGrpSpPr>
        <p:grpSpPr>
          <a:xfrm>
            <a:off x="506594" y="3652694"/>
            <a:ext cx="539538" cy="493617"/>
            <a:chOff x="5571284" y="4834744"/>
            <a:chExt cx="866845" cy="79306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683C63F-BE11-CD04-C3F2-BC70ADFD708E}"/>
                </a:ext>
              </a:extLst>
            </p:cNvPr>
            <p:cNvGrpSpPr/>
            <p:nvPr/>
          </p:nvGrpSpPr>
          <p:grpSpPr>
            <a:xfrm>
              <a:off x="5571284" y="4834744"/>
              <a:ext cx="866845" cy="793069"/>
              <a:chOff x="3471135" y="5263771"/>
              <a:chExt cx="1198090" cy="118333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12C0002-98A9-68E1-D648-9F11038E0C50}"/>
                  </a:ext>
                </a:extLst>
              </p:cNvPr>
              <p:cNvSpPr/>
              <p:nvPr/>
            </p:nvSpPr>
            <p:spPr>
              <a:xfrm>
                <a:off x="3471135" y="5263771"/>
                <a:ext cx="1198090" cy="1183338"/>
              </a:xfrm>
              <a:prstGeom prst="ellipse">
                <a:avLst/>
              </a:prstGeom>
              <a:solidFill>
                <a:srgbClr val="6CA6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9746D245-2C02-9E99-0A14-CDCFAD031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400421">
                <a:off x="3537130" y="5327007"/>
                <a:ext cx="1082325" cy="1056859"/>
              </a:xfrm>
              <a:prstGeom prst="rect">
                <a:avLst/>
              </a:prstGeom>
            </p:spPr>
          </p:pic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AE59EB5-BCCC-5938-8736-93510C900C84}"/>
                </a:ext>
              </a:extLst>
            </p:cNvPr>
            <p:cNvSpPr/>
            <p:nvPr/>
          </p:nvSpPr>
          <p:spPr>
            <a:xfrm>
              <a:off x="6027420" y="5127275"/>
              <a:ext cx="116205" cy="121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/>
                <a:t>8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A710BD8-A365-D544-6D07-14D240977330}"/>
              </a:ext>
            </a:extLst>
          </p:cNvPr>
          <p:cNvGrpSpPr/>
          <p:nvPr/>
        </p:nvGrpSpPr>
        <p:grpSpPr>
          <a:xfrm>
            <a:off x="467533" y="993089"/>
            <a:ext cx="545214" cy="538502"/>
            <a:chOff x="3471135" y="5263771"/>
            <a:chExt cx="1198090" cy="1183338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A5AA095-44A1-9076-0E25-203E2BA8C4FB}"/>
                </a:ext>
              </a:extLst>
            </p:cNvPr>
            <p:cNvSpPr/>
            <p:nvPr/>
          </p:nvSpPr>
          <p:spPr>
            <a:xfrm>
              <a:off x="3471135" y="5263771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182923F-17F8-0D41-A7B7-F1E8ECA85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1400421">
              <a:off x="3511715" y="5316476"/>
              <a:ext cx="1082326" cy="1056859"/>
            </a:xfrm>
            <a:prstGeom prst="rect">
              <a:avLst/>
            </a:prstGeom>
          </p:spPr>
        </p:pic>
      </p:grpSp>
      <p:pic>
        <p:nvPicPr>
          <p:cNvPr id="115" name="Picture 114" descr="Diagram&#10;&#10;Description automatically generated">
            <a:extLst>
              <a:ext uri="{FF2B5EF4-FFF2-40B4-BE49-F238E27FC236}">
                <a16:creationId xmlns:a16="http://schemas.microsoft.com/office/drawing/2014/main" id="{29EC3216-DF8C-8479-A76D-88FD7D60D4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6" y="2853932"/>
            <a:ext cx="548640" cy="54864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20ACD-0531-6A97-46E6-7DC65734ADCF}"/>
              </a:ext>
            </a:extLst>
          </p:cNvPr>
          <p:cNvGrpSpPr/>
          <p:nvPr/>
        </p:nvGrpSpPr>
        <p:grpSpPr>
          <a:xfrm>
            <a:off x="3113875" y="1665868"/>
            <a:ext cx="539538" cy="493617"/>
            <a:chOff x="5571284" y="4834744"/>
            <a:chExt cx="866845" cy="79306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8FAA576-8A1A-E2F4-1E03-29E853169ADD}"/>
                </a:ext>
              </a:extLst>
            </p:cNvPr>
            <p:cNvGrpSpPr/>
            <p:nvPr/>
          </p:nvGrpSpPr>
          <p:grpSpPr>
            <a:xfrm>
              <a:off x="5571284" y="4834744"/>
              <a:ext cx="866845" cy="793069"/>
              <a:chOff x="3471135" y="5263771"/>
              <a:chExt cx="1198090" cy="1183338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CBAEC84-C1AE-5976-0321-4447B1847063}"/>
                  </a:ext>
                </a:extLst>
              </p:cNvPr>
              <p:cNvSpPr/>
              <p:nvPr/>
            </p:nvSpPr>
            <p:spPr>
              <a:xfrm>
                <a:off x="3471135" y="5263771"/>
                <a:ext cx="1198090" cy="1183338"/>
              </a:xfrm>
              <a:prstGeom prst="ellipse">
                <a:avLst/>
              </a:prstGeom>
              <a:solidFill>
                <a:srgbClr val="6CA6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7A9BA696-E40A-8DB1-F98B-CF5AB416B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400421">
                <a:off x="3537130" y="5327007"/>
                <a:ext cx="1082325" cy="1056859"/>
              </a:xfrm>
              <a:prstGeom prst="rect">
                <a:avLst/>
              </a:prstGeom>
            </p:spPr>
          </p:pic>
        </p:grp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903C542-E3CA-4544-4A0D-7083512414FF}"/>
                </a:ext>
              </a:extLst>
            </p:cNvPr>
            <p:cNvSpPr/>
            <p:nvPr/>
          </p:nvSpPr>
          <p:spPr>
            <a:xfrm>
              <a:off x="6027420" y="5127275"/>
              <a:ext cx="116205" cy="121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8501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8614139ADE1043B1CC380AA4667B67" ma:contentTypeVersion="20" ma:contentTypeDescription="Create a new document." ma:contentTypeScope="" ma:versionID="f9b4d57d45fc0ad4db4eff626c33b04b">
  <xsd:schema xmlns:xsd="http://www.w3.org/2001/XMLSchema" xmlns:xs="http://www.w3.org/2001/XMLSchema" xmlns:p="http://schemas.microsoft.com/office/2006/metadata/properties" xmlns:ns2="9846d7c9-0957-480a-b51a-58fa97c581bc" xmlns:ns3="f357b4ac-fda8-4c0f-910e-bbb46c7eb0e8" targetNamespace="http://schemas.microsoft.com/office/2006/metadata/properties" ma:root="true" ma:fieldsID="1525aaeb7046ecff7bdc4adeea03f98e" ns2:_="" ns3:_="">
    <xsd:import namespace="9846d7c9-0957-480a-b51a-58fa97c581bc"/>
    <xsd:import namespace="f357b4ac-fda8-4c0f-910e-bbb46c7eb0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Thisistheall_x002d_in_x002d_onereaderforallELreading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46d7c9-0957-480a-b51a-58fa97c58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ffaf5dc-3735-4fce-97e2-f6f35f147f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hisistheall_x002d_in_x002d_onereaderforallELreadings" ma:index="23" nillable="true" ma:displayName="This is the all-in-one reader for all EL readings" ma:format="Dropdown" ma:internalName="Thisistheall_x002d_in_x002d_onereaderforallELreadings">
      <xsd:simpleType>
        <xsd:restriction base="dms:Note">
          <xsd:maxLength value="255"/>
        </xsd:restriction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27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57b4ac-fda8-4c0f-910e-bbb46c7eb0e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b16467c-f91e-4c3a-ba92-80f073436145}" ma:internalName="TaxCatchAll" ma:showField="CatchAllData" ma:web="f357b4ac-fda8-4c0f-910e-bbb46c7eb0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isistheall_x002d_in_x002d_onereaderforallELreadings xmlns="9846d7c9-0957-480a-b51a-58fa97c581bc" xsi:nil="true"/>
    <TaxCatchAll xmlns="f357b4ac-fda8-4c0f-910e-bbb46c7eb0e8" xsi:nil="true"/>
    <lcf76f155ced4ddcb4097134ff3c332f xmlns="9846d7c9-0957-480a-b51a-58fa97c581b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D57C152-ACB8-4CFB-B814-3A4232FCDE1A}">
  <ds:schemaRefs>
    <ds:schemaRef ds:uri="9846d7c9-0957-480a-b51a-58fa97c581bc"/>
    <ds:schemaRef ds:uri="f357b4ac-fda8-4c0f-910e-bbb46c7eb0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87B6FA9-AF91-4E6A-823D-28A43EFB19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68AE77-8F7E-4FFD-B9B7-525C0EB47525}">
  <ds:schemaRefs>
    <ds:schemaRef ds:uri="9846d7c9-0957-480a-b51a-58fa97c581bc"/>
    <ds:schemaRef ds:uri="f357b4ac-fda8-4c0f-910e-bbb46c7eb0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On-screen Show (4:3)</PresentationFormat>
  <Paragraphs>31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Tenorite</vt:lpstr>
      <vt:lpstr>Custom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GALEY, GREGORY NATHAN Maj USAF AETC ACSC/DEA</dc:creator>
  <cp:lastModifiedBy>CHAUVIN, STEPHEN P Maj USAF AETC ACSC/AY26 Student</cp:lastModifiedBy>
  <cp:revision>2</cp:revision>
  <cp:lastPrinted>2025-09-09T15:39:55Z</cp:lastPrinted>
  <dcterms:created xsi:type="dcterms:W3CDTF">2025-07-17T01:13:47Z</dcterms:created>
  <dcterms:modified xsi:type="dcterms:W3CDTF">2026-01-10T22:44:29Z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0x010100258614139ADE1043B1CC380AA4667B67</vt:lpwstr>
  </property>
  <property fmtid="{D5CDD505-2E9C-101B-9397-08002B2CF9AE}" pid="3" name="MediaServiceImageTags">
    <vt:lpwstr/>
  </property>
</Properties>
</file>